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6" autoAdjust="0"/>
  </p:normalViewPr>
  <p:slideViewPr>
    <p:cSldViewPr snapToGrid="0">
      <p:cViewPr>
        <p:scale>
          <a:sx n="33" d="100"/>
          <a:sy n="33" d="100"/>
        </p:scale>
        <p:origin x="1461" y="4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image" Target="../media/image5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25.sv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1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sv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D1D2C24-10BD-2C51-4D98-1DB42B0237A0}"/>
              </a:ext>
            </a:extLst>
          </p:cNvPr>
          <p:cNvGrpSpPr/>
          <p:nvPr/>
        </p:nvGrpSpPr>
        <p:grpSpPr>
          <a:xfrm>
            <a:off x="3236460" y="149677"/>
            <a:ext cx="5719079" cy="2828769"/>
            <a:chOff x="5896021" y="264998"/>
            <a:chExt cx="5719079" cy="28287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1716C-C580-70C0-7B72-C9AF64EB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879" y="1117837"/>
              <a:ext cx="5577511" cy="19759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B6015-AE6D-DDFC-27E9-ACB6F020ED7F}"/>
                </a:ext>
              </a:extLst>
            </p:cNvPr>
            <p:cNvSpPr txBox="1"/>
            <p:nvPr/>
          </p:nvSpPr>
          <p:spPr>
            <a:xfrm>
              <a:off x="9861403" y="264998"/>
              <a:ext cx="1753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View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Switch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D6BC45-0EA6-CCD6-C35A-89CB5D80CF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03256" y="1095995"/>
              <a:ext cx="934996" cy="56068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B6E52-C118-C476-250C-2CCA1AAC5D16}"/>
                </a:ext>
              </a:extLst>
            </p:cNvPr>
            <p:cNvSpPr txBox="1"/>
            <p:nvPr/>
          </p:nvSpPr>
          <p:spPr>
            <a:xfrm>
              <a:off x="5896021" y="286839"/>
              <a:ext cx="1846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Success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Condition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EB50D0-9A55-B619-D8BA-6AEB727876D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819512" y="1117836"/>
              <a:ext cx="398869" cy="106596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54867-EAEA-9C71-D9E1-F8F28214994B}"/>
                </a:ext>
              </a:extLst>
            </p:cNvPr>
            <p:cNvSpPr txBox="1"/>
            <p:nvPr/>
          </p:nvSpPr>
          <p:spPr>
            <a:xfrm>
              <a:off x="8049559" y="454273"/>
              <a:ext cx="1753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86204-CCB0-2EFA-7455-9F3A55716B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8926408" y="915938"/>
              <a:ext cx="0" cy="149043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E7BFE-CEC1-DD57-57D7-7CD5BA1441ED}"/>
              </a:ext>
            </a:extLst>
          </p:cNvPr>
          <p:cNvGrpSpPr/>
          <p:nvPr/>
        </p:nvGrpSpPr>
        <p:grpSpPr>
          <a:xfrm>
            <a:off x="348854" y="3093767"/>
            <a:ext cx="11239095" cy="3037570"/>
            <a:chOff x="348854" y="3093767"/>
            <a:chExt cx="11239095" cy="3037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59145-680B-C388-5B93-24B1549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54" y="3093767"/>
              <a:ext cx="5571768" cy="1975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F1D357-FD67-0F86-478E-9AE21AFA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622" y="3093768"/>
              <a:ext cx="5667327" cy="197593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15A1C-5E51-0D3C-932A-88448687A399}"/>
                </a:ext>
              </a:extLst>
            </p:cNvPr>
            <p:cNvSpPr txBox="1"/>
            <p:nvPr/>
          </p:nvSpPr>
          <p:spPr>
            <a:xfrm>
              <a:off x="3110686" y="5300340"/>
              <a:ext cx="212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Target Met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335048-AEB4-500B-047C-B40D00EB5594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173967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64562-B979-BDFB-23CE-2059EF18B1CB}"/>
                </a:ext>
              </a:extLst>
            </p:cNvPr>
            <p:cNvSpPr txBox="1"/>
            <p:nvPr/>
          </p:nvSpPr>
          <p:spPr>
            <a:xfrm>
              <a:off x="7554707" y="5300340"/>
              <a:ext cx="3538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Failed to meet target at year 0.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E907E-2833-6A63-D640-5B889E72AB8B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323902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7ADF17-795B-A491-30A8-FD6BB7117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5" y="815738"/>
            <a:ext cx="9691368" cy="877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2F7FB-C81B-5183-DC31-DE2AEC059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315" y="2138463"/>
            <a:ext cx="9691368" cy="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1742901"/>
            <a:ext cx="13761268" cy="2910177"/>
            <a:chOff x="889548" y="1626523"/>
            <a:chExt cx="13761268" cy="2910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548" y="1626523"/>
              <a:ext cx="3895725" cy="1676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889548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181" y="1626523"/>
              <a:ext cx="3895725" cy="167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5744180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8814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10676952" y="3459482"/>
              <a:ext cx="38957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Legend revealed on hover.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32119" y="528783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3999</TotalTime>
  <Words>467</Words>
  <Application>Microsoft Office PowerPoint</Application>
  <PresentationFormat>Widescreen</PresentationFormat>
  <Paragraphs>201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53</cp:revision>
  <dcterms:created xsi:type="dcterms:W3CDTF">2024-05-19T12:06:57Z</dcterms:created>
  <dcterms:modified xsi:type="dcterms:W3CDTF">2024-07-22T20:57:32Z</dcterms:modified>
</cp:coreProperties>
</file>